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8" r:id="rId2"/>
    <p:sldId id="407" r:id="rId3"/>
    <p:sldId id="408" r:id="rId4"/>
    <p:sldId id="332" r:id="rId5"/>
    <p:sldId id="395" r:id="rId6"/>
    <p:sldId id="402" r:id="rId7"/>
    <p:sldId id="403" r:id="rId8"/>
    <p:sldId id="404" r:id="rId9"/>
    <p:sldId id="405" r:id="rId10"/>
    <p:sldId id="409" r:id="rId11"/>
    <p:sldId id="38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08" autoAdjust="0"/>
    <p:restoredTop sz="94660"/>
  </p:normalViewPr>
  <p:slideViewPr>
    <p:cSldViewPr snapToGrid="0">
      <p:cViewPr>
        <p:scale>
          <a:sx n="100" d="100"/>
          <a:sy n="100" d="100"/>
        </p:scale>
        <p:origin x="64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F1FF1-2DB7-43B9-AD7E-B11BEAFD02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091526-2235-44D5-B206-10CA0D5B1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FEF23-0A9B-46DF-97EA-0E0B6EC8E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6D7E3-587C-4733-99CF-410999E89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C8EB2-6739-4B5F-8B00-E0F92EC60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093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FA489-F8CD-463A-8798-40ACD4359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4040DB-3F86-4CA2-8535-EF1A91888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FABE0-40DD-40D4-A540-18647ADA8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3C4B4-EE55-4E56-9284-19E5F57CD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51CAF-2C19-4D08-8D60-811996149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4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CCE0B3-2DA8-471F-A5C0-ADB2671A63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526D87-CA90-417D-A9A8-53BEC477D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02AC8-619C-423F-BAF4-9C550500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40689-A7C5-4C7E-92BC-FA56C1864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A8C2A-02E6-4130-8392-58E79CD5E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0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C72FA-A2D1-4870-A14D-39E104CDA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E7A8D-2FC3-4763-B976-DCF1A8418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A4848-990D-44C8-ADDA-673D38CF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47208-2A27-46EB-9A51-4A92535E7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5B1E3-2BEA-455C-AE38-A58F80851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626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F668D-21C2-4372-B82D-26E08B6E2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17CD8-4DDA-4578-AF6F-2EF9A6D2C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646F-79BB-4CC6-B993-7EE30A503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D280B-A034-4FAE-A87D-0F583F4D0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D1A1B-F1CD-4290-BA9B-E148EBC93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59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71244-2247-4CBA-B7A6-E2FF3F2EF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73B5D-3FAE-491E-9A36-B10F3CFA0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A71668-7B6F-4F1C-B2C5-FC59DA491E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3D7FF-EE62-42E6-9716-50ACA9716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D6D89-2680-4D29-A461-2A6B6DDF7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E67562-5A17-44ED-88BA-0286DEAC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81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C5EDE-7306-4891-83C9-B070F3517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0AC0D-002E-4FDD-A2A6-AC7B73FB8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C897DA-8573-43B7-BE3D-2768B109B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72979E-7A2E-47DE-B652-4B023E281E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1BB473-2F92-42B9-991F-BE7670EFA0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4E5776-D119-41A2-BE29-EBBEE6E9D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481118-0763-4695-8C6E-BB3304ADE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66E83F-0FA6-4FDC-8E6C-8854FE9B8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920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9D09F-034D-4A9D-AAC8-F21DBA9F7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B256FB-A476-491B-9E33-7B4289709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7B483C-1D6C-483D-AE84-FB4321ACC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7DF62-4DDE-455C-8B6D-46D5946C8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86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CB6195-F08F-427D-B005-CE5B6F664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9044E3-0D73-44F0-B82B-A4F81ABD7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54F81-AFB9-48A4-8B24-77473B16A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24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18741-7DCA-408B-BF3F-1527A6329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5A65B-6B53-4C6D-ADE5-247A646B9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1AFA2E-C612-42DC-B86E-73CEFF299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752546-E2AD-4FBF-8A9F-DF1572E6C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C261A-3871-454A-A8F0-BA16CB794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6BAA0-2B02-499D-B010-D806DFF8D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94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E69C9-E4F0-4B07-BCAD-0E999E53B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F13128-C4DB-406E-BD04-38E8540C72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00605C-6BA6-4DCA-A68E-795A39FB57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72737-4F6E-4354-881F-105B28683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50EC33-2D8F-4C60-B744-F9F9ABD6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3919B1-E109-4178-9ED2-78E2F944D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78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888EE7-4291-4B48-80DC-143AFF565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52927-C5B2-4C00-9D61-7B5908FDB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C9D01-B22C-479E-AA67-AE1A3A8F46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2AEAB-3918-40F8-BD78-700BA6B7B820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91D86-8C3B-43F6-89B1-DAB1810216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2BE0D-5538-4FDE-AE9C-9917CAFD4B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144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8D691-1458-438E-A188-88A5143F27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/>
              <a:t>202</a:t>
            </a:r>
            <a:r>
              <a:rPr lang="en-US" altLang="zh-CN" sz="3600"/>
              <a:t>1</a:t>
            </a:r>
            <a:r>
              <a:rPr lang="en-GB" sz="3600"/>
              <a:t>.</a:t>
            </a:r>
            <a:r>
              <a:rPr lang="en-US" altLang="zh-CN" sz="3600"/>
              <a:t>02</a:t>
            </a:r>
            <a:r>
              <a:rPr lang="en-GB" sz="3600"/>
              <a:t>.1</a:t>
            </a:r>
            <a:r>
              <a:rPr lang="en-US" altLang="zh-CN" sz="3600"/>
              <a:t>8</a:t>
            </a:r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1633647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640584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启示录纵览（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br>
              <a:rPr lang="en-GB" altLang="zh-CN" sz="24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sz="2800">
                <a:latin typeface="SimSun" panose="02010600030101010101" pitchFamily="2" charset="-122"/>
                <a:ea typeface="SimSun" panose="02010600030101010101" pitchFamily="2" charset="-122"/>
              </a:rPr>
              <a:t>启示录的开始、结束、布局</a:t>
            </a: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100">
                <a:ea typeface="SimSun" panose="02010600030101010101" pitchFamily="2" charset="-122"/>
              </a:rPr>
              <a:t>Beginning, Ending and Structure</a:t>
            </a:r>
            <a:br>
              <a:rPr lang="en-US" altLang="zh-CN" sz="3100">
                <a:ea typeface="SimSun" panose="02010600030101010101" pitchFamily="2" charset="-122"/>
              </a:rPr>
            </a:br>
            <a:r>
              <a:rPr lang="en-US" altLang="zh-CN" sz="3100">
                <a:ea typeface="SimSun" panose="02010600030101010101" pitchFamily="2" charset="-122"/>
              </a:rPr>
              <a:t>of the Revelation</a:t>
            </a:r>
            <a:br>
              <a:rPr lang="en-GB" altLang="zh-CN" sz="4000" b="1">
                <a:ea typeface="SimSun" panose="02010600030101010101" pitchFamily="2" charset="-122"/>
              </a:rPr>
            </a:br>
            <a:r>
              <a:rPr lang="en-GB" altLang="zh-CN" sz="3600">
                <a:ea typeface="SimSun" panose="02010600030101010101" pitchFamily="2" charset="-122"/>
              </a:rPr>
              <a:t> </a:t>
            </a:r>
            <a:r>
              <a:rPr lang="en-GB" altLang="zh-CN" sz="22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GB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 Revelation book survey (1)</a:t>
            </a:r>
            <a:br>
              <a:rPr lang="en-GB" altLang="zh-CN" sz="31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63505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4044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640584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启示录纵览（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br>
              <a:rPr lang="en-GB" altLang="zh-CN" sz="24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sz="2800">
                <a:latin typeface="SimSun" panose="02010600030101010101" pitchFamily="2" charset="-122"/>
                <a:ea typeface="SimSun" panose="02010600030101010101" pitchFamily="2" charset="-122"/>
              </a:rPr>
              <a:t>启示录的开始、结束、布局</a:t>
            </a: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100">
                <a:ea typeface="SimSun" panose="02010600030101010101" pitchFamily="2" charset="-122"/>
              </a:rPr>
              <a:t>Beginning, Ending and Structure</a:t>
            </a:r>
            <a:br>
              <a:rPr lang="en-US" altLang="zh-CN" sz="3100">
                <a:ea typeface="SimSun" panose="02010600030101010101" pitchFamily="2" charset="-122"/>
              </a:rPr>
            </a:br>
            <a:r>
              <a:rPr lang="en-US" altLang="zh-CN" sz="3100">
                <a:ea typeface="SimSun" panose="02010600030101010101" pitchFamily="2" charset="-122"/>
              </a:rPr>
              <a:t>of the Revelation</a:t>
            </a:r>
            <a:br>
              <a:rPr lang="en-GB" altLang="zh-CN" sz="4000" b="1">
                <a:ea typeface="SimSun" panose="02010600030101010101" pitchFamily="2" charset="-122"/>
              </a:rPr>
            </a:br>
            <a:r>
              <a:rPr lang="en-GB" altLang="zh-CN" sz="3600">
                <a:ea typeface="SimSun" panose="02010600030101010101" pitchFamily="2" charset="-122"/>
              </a:rPr>
              <a:t> </a:t>
            </a:r>
            <a:r>
              <a:rPr lang="en-GB" altLang="zh-CN" sz="22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GB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 Revelation book survey (1)</a:t>
            </a:r>
            <a:br>
              <a:rPr lang="en-GB" altLang="zh-CN" sz="31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87261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1:1-3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1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:1-3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725386"/>
            <a:ext cx="10515599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1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耶稣基督的启示：就是神赐给他，要他给众奴仆指示那必然而快要发生的事；他便派天使传达给他奴仆约翰。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约翰为神的圣言和耶稣基督殉道的见证，为自己所见的一切，作了见证。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凡诵读这篇预言，聆听了又遵守书中记载的人，都是有福的！因为时候近了。</a:t>
            </a:r>
            <a:endParaRPr lang="en-US" altLang="zh-CN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000"/>
              </a:lnSpc>
              <a:buNone/>
            </a:pPr>
            <a:r>
              <a:rPr lang="en-GB" sz="2400" b="0" i="0" u="none" strike="noStrike" baseline="30000">
                <a:latin typeface="Calibri" panose="020F0502020204030204" pitchFamily="34" charset="0"/>
              </a:rPr>
              <a:t>1</a:t>
            </a:r>
            <a:r>
              <a:rPr lang="en-GB" sz="2400" b="0" i="0" u="none" strike="noStrike" baseline="0">
                <a:latin typeface="Calibri" panose="020F0502020204030204" pitchFamily="34" charset="0"/>
              </a:rPr>
              <a:t> The revelation of Jesus Christ, which God gave him, to show to his bond-servants the things which must shortly take place; and he sent and communicated it by his angel to his bond-servant John,  </a:t>
            </a:r>
            <a:r>
              <a:rPr lang="en-GB" sz="2400" b="0" i="0" u="none" strike="noStrike" baseline="30000">
                <a:latin typeface="Calibri" panose="020F0502020204030204" pitchFamily="34" charset="0"/>
              </a:rPr>
              <a:t>2</a:t>
            </a:r>
            <a:r>
              <a:rPr lang="en-GB" sz="2400" b="0" i="0" u="none" strike="noStrike" baseline="0">
                <a:latin typeface="Calibri" panose="020F0502020204030204" pitchFamily="34" charset="0"/>
              </a:rPr>
              <a:t> who bore witness to the word of God and to the testimony of Jesus Christ, even to all that he saw.  </a:t>
            </a:r>
            <a:r>
              <a:rPr lang="en-GB" sz="2400" b="0" i="0" u="none" strike="noStrike" baseline="30000">
                <a:latin typeface="Calibri" panose="020F0502020204030204" pitchFamily="34" charset="0"/>
              </a:rPr>
              <a:t>3</a:t>
            </a:r>
            <a:r>
              <a:rPr lang="en-GB" sz="2400" b="0" i="0" u="none" strike="noStrike" baseline="0">
                <a:latin typeface="Calibri" panose="020F0502020204030204" pitchFamily="34" charset="0"/>
              </a:rPr>
              <a:t> Blessed is he who reads aloud and those who hear the words of the prophecy, and heed the things which are written in it; for the time is near.   </a:t>
            </a:r>
            <a:r>
              <a:rPr lang="en-GB" sz="1800" b="0" i="0" u="none" strike="noStrike" baseline="0">
                <a:latin typeface="Calibri" panose="020F0502020204030204" pitchFamily="34" charset="0"/>
              </a:rPr>
              <a:t>(NASV)</a:t>
            </a:r>
            <a:endParaRPr lang="zh-CN" altLang="en-US" sz="32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630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马太福音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11:25-30  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Matt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hew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11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:25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-30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25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就在那时候，耶稣说：我赞美你，父啊天地之主！因为你将这些事向智慧聪明的人藏起来，却</a:t>
            </a:r>
            <a:r>
              <a:rPr lang="zh-CN" sz="2400" b="1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显露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给了幼儿。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26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是呀，父亲，那是你的恩慈美意。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27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我父已经将一切托付于我，除了父，没有人认识子；除了子和子所决定</a:t>
            </a:r>
            <a:r>
              <a:rPr lang="zh-CN" sz="2400" b="1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启示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的人，也没有人认识父。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28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来我这儿吧，所有劳苦担重担的人，我会让你们安息。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29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背上我的轭，跟我学吧，因为我心里谦顺卑微，你们会给自己内心找到安宁。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30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是呀，我的轭容易，我的担子很轻。</a:t>
            </a:r>
            <a:endParaRPr lang="zh-CN" altLang="en-US" sz="32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201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马太福音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10:26-31  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Matt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hew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1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:26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-31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/>
          </a:bodyPr>
          <a:lstStyle/>
          <a:p>
            <a:pPr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26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所以，不必怕他们。因为没有什么能遮蔽了就永不</a:t>
            </a:r>
            <a:r>
              <a:rPr lang="zh-CN" sz="2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透露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，或隐藏了就不会</a:t>
            </a:r>
            <a:r>
              <a:rPr lang="zh-CN" sz="2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公开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。</a:t>
            </a: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27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我在黑暗中告诉你们的，要在白天讲出来；你们由耳语听到的，要在房顶上宣告。</a:t>
            </a: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28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那些杀得身体杀不了内心的，</a:t>
            </a:r>
            <a:r>
              <a:rPr lang="zh-CN" sz="1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Segoe UI Semilight" panose="020B0402040204020203" pitchFamily="34" charset="0"/>
              </a:rPr>
              <a:t>旧译灵魂</a:t>
            </a:r>
            <a:r>
              <a:rPr lang="zh-CN" sz="1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也不要怕；真要怕的，是能把整个人连身体一起在地狱里毁灭的那一位。</a:t>
            </a: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29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两只麻雀不是卖一个铜钱吗？可是，若非你们天父允许，它们一只也不会掉在地上。</a:t>
            </a: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30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便是你们的头发，也都一一数过了。</a:t>
            </a: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31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所以不要害怕，麻雀虽多，哪有你们宝贵！</a:t>
            </a:r>
            <a:endParaRPr lang="en-GB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018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1:10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1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:1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0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725386"/>
            <a:ext cx="10515599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9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我，约翰</a:t>
            </a:r>
            <a:r>
              <a:rPr lang="en-US" alt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altLang="en-US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和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你们一同分享在耶稣里的患难</a:t>
            </a:r>
            <a:r>
              <a:rPr lang="zh-CN" altLang="en-US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、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天国和坚忍的兄弟</a:t>
            </a:r>
            <a:r>
              <a:rPr lang="en-US" alt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为了神的圣言和耶稣殉道的见证，曾被困于一座叫拔摩的海岛。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正逢主日，</a:t>
            </a:r>
            <a:r>
              <a:rPr lang="zh-CN" sz="2400" b="1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我在灵的状态中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，忽听见身后一个洪亮的声音，好像一支号角：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把你看见的写在书上，送至那七教会，即以弗所、士每那、别迦摩、推雅推拉、撒狄、非拉铁非、老底嘉。</a:t>
            </a:r>
            <a:endParaRPr lang="zh-CN" altLang="en-US" sz="24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120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r>
              <a:rPr lang="zh-CN" altLang="en-US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1-3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en-US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1-3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725386"/>
            <a:ext cx="10515599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1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这些事以后，我观看，见天上开了一道门！那先前听到号角似的话音，又对我说：你上这里来，我要把以后必定发生的事指示你。</a:t>
            </a:r>
            <a:r>
              <a:rPr lang="en-US" sz="24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5000"/>
              </a:lnSpc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    2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立刻，</a:t>
            </a:r>
            <a:r>
              <a:rPr lang="zh-CN" sz="2400" b="1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我已在灵的状态中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，只见一个宝座立于天上，有一位坐在宝座上！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3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看那坐着的，似碧玉红宝石，又有彩虹环绕宝座，仿如翡翠。</a:t>
            </a:r>
            <a:r>
              <a:rPr lang="en-US" sz="24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4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那宝座四周另有二十四个宝座，坐着二十四位长老，身穿白袍，头戴金桂冠。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5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从宝座发出闪闪电光，隆隆雷声；又有七枝火炬在宝座前燃烧，这就是神的七灵。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6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宝座前方，有个看似清澈的玻璃海，好像水晶。</a:t>
            </a:r>
            <a:endParaRPr lang="zh-CN" altLang="en-US" sz="24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704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17:1-6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1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:1-6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725386"/>
            <a:ext cx="10515599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1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此后，那拿着七碗的七天使之一过来对我说：来，我指给你看，那坐在众水之上的大淫妇要受的刑罚。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地上万王都同她行淫，大地居民也喝了她淫乱的酒，都醉倒了。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说着</a:t>
            </a:r>
            <a:r>
              <a:rPr lang="zh-CN" altLang="en-US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便</a:t>
            </a:r>
            <a:r>
              <a:rPr lang="zh-CN" sz="2400" b="1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在灵的状态中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，带我进入一片荒野。</a:t>
            </a:r>
            <a:r>
              <a:rPr lang="en-GB" alt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GB" altLang="zh-CN" sz="240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  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我望见一个妇人，骑着一匹猩红怪兽！这兽七头十角，全身布满亵渎的名号。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那女人身穿紫红，缀满黄金宝石和珍珠，手里拿着一只金杯，斟满了可憎之物和她淫乱的污秽。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5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额上写着一个名号，是奥秘：大巴比伦，世上一切淫妇和秽物之母！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我见她喝得稀里糊涂，喝饱了圣徒的血、耶稣的殉道者的血。</a:t>
            </a:r>
            <a:endParaRPr lang="zh-CN" altLang="en-US" sz="32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023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1:9-14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 9-14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725386"/>
            <a:ext cx="10515599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9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一位天使，就是拿着斟满七碗最后七灾的七位天使之一，过来对我说：来，让我把新娘，羔羊的妻，指给你看。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说着便</a:t>
            </a:r>
            <a:r>
              <a:rPr lang="zh-CN" sz="2400" b="1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在灵的状态中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，带我上了一座极高的大山，将从天而降从神而来的圣城耶路撒冷，指给我看。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她披着神的荣耀，风采看似宝石，亮如碧玉。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12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城墙又高又厚，共有十二座门，由十二位天使守卫，门上写着以色列子民十二支族的名字。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东边三门，北边三门，南边三门，西边三门。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城墙有十二块基石，上面刻有羔羊十二使徒的十二个名字。</a:t>
            </a:r>
            <a:endParaRPr lang="zh-CN" altLang="en-US" sz="32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20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1544</Words>
  <Application>Microsoft Office PowerPoint</Application>
  <PresentationFormat>Widescreen</PresentationFormat>
  <Paragraphs>20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SimSun</vt:lpstr>
      <vt:lpstr>Arial</vt:lpstr>
      <vt:lpstr>Calibri</vt:lpstr>
      <vt:lpstr>Calibri Light</vt:lpstr>
      <vt:lpstr>Office Theme</vt:lpstr>
      <vt:lpstr>2021.02.18</vt:lpstr>
      <vt:lpstr>启示录纵览（1） 启示录的开始、结束、布局  Beginning, Ending and Structure of the Revelation  the Revelation book survey (1) </vt:lpstr>
      <vt:lpstr>启示录 1:1-3  Revelation  1:1-3 </vt:lpstr>
      <vt:lpstr>马太福音 11:25-30  Matthew  11:25-30 </vt:lpstr>
      <vt:lpstr>马太福音 10:26-31  Matthew  10:26-31 </vt:lpstr>
      <vt:lpstr>启示录 1:10  Revelation  1:10 </vt:lpstr>
      <vt:lpstr>启示录 4：1-3  Revelation  4: 1-3 </vt:lpstr>
      <vt:lpstr>启示录 17:1-6  Revelation  17:1-6 </vt:lpstr>
      <vt:lpstr>启示录 21:9-14  Revelation  21: 9-14 </vt:lpstr>
      <vt:lpstr>启示录纵览（1） 启示录的开始、结束、布局  Beginning, Ending and Structure of the Revelation  the Revelation book survey (1)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2021.02.11</dc:title>
  <dc:creator>KAHANG</dc:creator>
  <cp:lastModifiedBy>KAHANG</cp:lastModifiedBy>
  <cp:revision>50</cp:revision>
  <dcterms:created xsi:type="dcterms:W3CDTF">2021-01-24T20:16:41Z</dcterms:created>
  <dcterms:modified xsi:type="dcterms:W3CDTF">2021-02-18T22:11:40Z</dcterms:modified>
</cp:coreProperties>
</file>